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01CB27"/>
    <a:srgbClr val="01D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0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304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87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40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4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65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16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77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53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39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52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B785D-FBAD-45B7-B3D5-935276303AA2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E7AE9-0404-4289-9EDA-44F1879C0C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29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260648"/>
            <a:ext cx="2880320" cy="720080"/>
          </a:xfrm>
        </p:spPr>
        <p:txBody>
          <a:bodyPr>
            <a:noAutofit/>
          </a:bodyPr>
          <a:lstStyle/>
          <a:p>
            <a:r>
              <a:rPr lang="en-GB" sz="4400" b="1" dirty="0" smtClean="0"/>
              <a:t>Linear</a:t>
            </a:r>
            <a:endParaRPr lang="en-GB" sz="44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31640" y="1268760"/>
            <a:ext cx="0" cy="47525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331640" y="6021288"/>
            <a:ext cx="67603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331640" y="1268760"/>
            <a:ext cx="5904656" cy="4752528"/>
          </a:xfrm>
          <a:prstGeom prst="straightConnector1">
            <a:avLst/>
          </a:prstGeom>
          <a:ln w="28575">
            <a:solidFill>
              <a:srgbClr val="01CB2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27784" y="4725144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1CB27"/>
                </a:solidFill>
              </a:rPr>
              <a:t>com</a:t>
            </a:r>
            <a:endParaRPr lang="en-GB" sz="2800" dirty="0">
              <a:solidFill>
                <a:srgbClr val="01CB27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8024" y="299695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1CB27"/>
                </a:solidFill>
              </a:rPr>
              <a:t>dev</a:t>
            </a:r>
            <a:endParaRPr lang="en-GB" sz="2800" dirty="0">
              <a:solidFill>
                <a:srgbClr val="01CB27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48264" y="1287701"/>
            <a:ext cx="1143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1CB27"/>
                </a:solidFill>
              </a:rPr>
              <a:t>secure</a:t>
            </a:r>
            <a:endParaRPr lang="en-GB" sz="2800" dirty="0">
              <a:solidFill>
                <a:srgbClr val="01CB2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5578" y="6056895"/>
            <a:ext cx="79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AP1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858571" y="6070106"/>
            <a:ext cx="79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AP2</a:t>
            </a:r>
            <a:endParaRPr lang="en-GB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6948264" y="6070106"/>
            <a:ext cx="79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EoY</a:t>
            </a:r>
            <a:endParaRPr lang="en-GB" sz="28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23841" y="3383414"/>
            <a:ext cx="1505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Progress</a:t>
            </a:r>
            <a:endParaRPr lang="en-GB" sz="2800" dirty="0"/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308797" y="182885"/>
            <a:ext cx="64087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b="1" dirty="0" smtClean="0"/>
          </a:p>
        </p:txBody>
      </p:sp>
      <p:sp>
        <p:nvSpPr>
          <p:cNvPr id="2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Related imag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Related imag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C746A7A0-3069-514C-BC28-151050DD1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0417" y="-25014"/>
            <a:ext cx="2523636" cy="67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5832648" cy="720080"/>
          </a:xfrm>
        </p:spPr>
        <p:txBody>
          <a:bodyPr>
            <a:noAutofit/>
          </a:bodyPr>
          <a:lstStyle/>
          <a:p>
            <a:r>
              <a:rPr lang="en-GB" sz="4400" b="1" dirty="0" smtClean="0"/>
              <a:t>Non-Linear / ‘On-Track’ </a:t>
            </a:r>
            <a:endParaRPr lang="en-GB" sz="44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18834" y="1268760"/>
            <a:ext cx="12806" cy="47525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331640" y="6021288"/>
            <a:ext cx="67603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341518" y="2981812"/>
            <a:ext cx="6902889" cy="18942"/>
          </a:xfrm>
          <a:prstGeom prst="straightConnector1">
            <a:avLst/>
          </a:prstGeom>
          <a:ln w="38100">
            <a:solidFill>
              <a:srgbClr val="01CB2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24443" y="289064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1CB27"/>
                </a:solidFill>
              </a:rPr>
              <a:t>Secure</a:t>
            </a:r>
            <a:endParaRPr lang="en-GB" sz="2800" dirty="0">
              <a:solidFill>
                <a:srgbClr val="01CB2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75010" y="6070604"/>
            <a:ext cx="79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AP1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1999" y="6070106"/>
            <a:ext cx="79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AP2</a:t>
            </a:r>
            <a:endParaRPr lang="en-GB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6948264" y="6070106"/>
            <a:ext cx="795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EoY</a:t>
            </a:r>
            <a:endParaRPr lang="en-GB" sz="28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23841" y="3383414"/>
            <a:ext cx="1505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Progress</a:t>
            </a:r>
            <a:endParaRPr lang="en-GB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652782" y="2890640"/>
            <a:ext cx="1614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1CB27"/>
                </a:solidFill>
              </a:rPr>
              <a:t>Secure</a:t>
            </a:r>
            <a:endParaRPr lang="en-GB" sz="2800" dirty="0">
              <a:solidFill>
                <a:srgbClr val="01CB27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11782" y="2890640"/>
            <a:ext cx="1688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1CB27"/>
                </a:solidFill>
              </a:rPr>
              <a:t>Secure</a:t>
            </a:r>
            <a:endParaRPr lang="en-GB" sz="2800" dirty="0">
              <a:solidFill>
                <a:srgbClr val="01CB27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5999" y="30186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31640" y="4772924"/>
            <a:ext cx="35016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18834" y="3948770"/>
            <a:ext cx="35016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318836" y="2200918"/>
            <a:ext cx="35016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123728" y="4603647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Commenced</a:t>
            </a:r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3728" y="3785655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Developing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95735" y="2031641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Advanced</a:t>
            </a:r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318835" y="5491971"/>
            <a:ext cx="35016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23728" y="5322694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Years Below</a:t>
            </a:r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1318833" y="1493193"/>
            <a:ext cx="35016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196111" y="1323916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Deep</a:t>
            </a:r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C746A7A0-3069-514C-BC28-151050DD1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0417" y="-25014"/>
            <a:ext cx="2523636" cy="67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49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32992</TotalTime>
  <Words>27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Maginn</dc:creator>
  <cp:lastModifiedBy>Jack Maginn</cp:lastModifiedBy>
  <cp:revision>38</cp:revision>
  <dcterms:created xsi:type="dcterms:W3CDTF">2017-11-08T11:34:20Z</dcterms:created>
  <dcterms:modified xsi:type="dcterms:W3CDTF">2020-03-02T10:43:31Z</dcterms:modified>
</cp:coreProperties>
</file>